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62" r:id="rId3"/>
    <p:sldMasterId id="2147483674" r:id="rId4"/>
    <p:sldMasterId id="2147483677" r:id="rId5"/>
    <p:sldMasterId id="2147483679" r:id="rId6"/>
    <p:sldMasterId id="2147483681" r:id="rId7"/>
    <p:sldMasterId id="2147483683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2E17BE2F-FCA6-674F-885C-AEE44ED2F51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BD44E-1998-834A-8359-AAE6D9807C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6099313" cy="2387600"/>
          </a:xfrm>
          <a:prstGeom prst="rect">
            <a:avLst/>
          </a:prstGeo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3E4A9-AA27-E64D-B03E-643F92661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099313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6A5B7-9105-2847-BB4F-B1317BDF1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0" y="6336472"/>
            <a:ext cx="1066800" cy="33268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140B316-82BA-2848-8BCE-7876ACEF37F6}" type="datetimeFigureOut">
              <a:rPr lang="en-US" smtClean="0"/>
              <a:pPr/>
              <a:t>7/29/19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35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0B9866B-DF97-FA43-8F12-43A2291816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6099313" cy="23876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8AD413A-4CA5-A44B-9D2E-138F5B56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099313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8ADB9C6-6DA6-0941-84DF-EE35A9106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0" y="6336472"/>
            <a:ext cx="1066800" cy="33268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140B316-82BA-2848-8BCE-7876ACEF37F6}" type="datetimeFigureOut">
              <a:rPr lang="en-US" smtClean="0"/>
              <a:pPr/>
              <a:t>7/29/19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01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1112260-A8CE-A642-A651-0314CC3DC0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6099313" cy="2387600"/>
          </a:xfrm>
          <a:prstGeom prst="rect">
            <a:avLst/>
          </a:prstGeo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0F28618-A8F4-A14D-A6A2-2FBC1A7DD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099313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2119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80BA07-EE28-544A-A5C4-439E4745E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6099313" cy="23876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603670F-EE7A-F84F-A1D2-F9556F5B7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099313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8324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0B9866B-DF97-FA43-8F12-43A2291816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6099313" cy="23876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solidFill>
                  <a:srgbClr val="007934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8AD413A-4CA5-A44B-9D2E-138F5B56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099313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8ADB9C6-6DA6-0941-84DF-EE35A9106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0" y="6336472"/>
            <a:ext cx="1066800" cy="33268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140B316-82BA-2848-8BCE-7876ACEF37F6}" type="datetimeFigureOut">
              <a:rPr lang="en-US" smtClean="0"/>
              <a:pPr/>
              <a:t>7/29/19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05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0B9866B-DF97-FA43-8F12-43A2291816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6099313" cy="23876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8AD413A-4CA5-A44B-9D2E-138F5B56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099313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8ADB9C6-6DA6-0941-84DF-EE35A9106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0" y="6336472"/>
            <a:ext cx="1066800" cy="33268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140B316-82BA-2848-8BCE-7876ACEF37F6}" type="datetimeFigureOut">
              <a:rPr lang="en-US" smtClean="0"/>
              <a:pPr/>
              <a:t>7/29/19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1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80BA07-EE28-544A-A5C4-439E4745E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6099313" cy="23876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solidFill>
                  <a:srgbClr val="007934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603670F-EE7A-F84F-A1D2-F9556F5B7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099313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4836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80BA07-EE28-544A-A5C4-439E4745E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6099313" cy="23876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603670F-EE7A-F84F-A1D2-F9556F5B7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099313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4295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3BC52FE-E662-AD49-8C07-EE37D5E970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2E443C6-89ED-6442-85C4-01C755C1B4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9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FA36FF5-AB2D-7941-AA6A-4BE9EC8F8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4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650E96-9E79-DD47-B47C-C7379B50C6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2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05AA3DB-AA52-BB44-987A-4E009A343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6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05AA3DB-AA52-BB44-987A-4E009A343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065C37-4303-C743-8261-5CD47AA972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9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650E96-9E79-DD47-B47C-C7379B50C6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C7C825-DF4E-FC4F-8171-D88E1F040C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6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650E96-9E79-DD47-B47C-C7379B50C6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C7C825-DF4E-FC4F-8171-D88E1F040C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78934-C5A6-AA4C-9AE9-0F6475E391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1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4FBF9-9CF6-464B-AAC6-77B273F92B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574FA8-0C7C-A54C-8027-04578E272E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6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FB012-2B0E-B441-B1FF-2C1E0D7D8A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9B1C2-6BEE-D845-A48C-5D5DFECBFF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70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5F337-0CAC-F140-8658-AA3B9A54FA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E03D38-0A3A-884A-9717-0D2F51CC40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22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723AB-B6D1-7043-917D-D2F03A0E84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2DDA9-0D8F-124A-8917-81C92851DE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04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547F9-7594-9D4E-8A7A-85977E08FA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DE7614-312B-9146-A739-8C44F9759A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68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859B2-2DBE-2943-8333-2275EB1BB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A525D-5200-9940-BF36-B5078DCDBF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84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3AF09-A1CA-6E4B-9D29-71B6C29C8F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B0BBBA-4159-A143-8F22-AFDBF4B0B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20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A3CEB-7D4C-0742-8A6D-0A885C1083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FC454-B3C2-8D4E-8AC0-B7B12F72D4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46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Amelia Miller</dc:creator>
  <cp:lastModifiedBy>Amelia Miller</cp:lastModifiedBy>
  <cp:revision>12</cp:revision>
  <dcterms:created xsi:type="dcterms:W3CDTF">2019-07-29T15:51:16Z</dcterms:created>
  <dcterms:modified xsi:type="dcterms:W3CDTF">2019-07-29T19:18:35Z</dcterms:modified>
</cp:coreProperties>
</file>